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Lato" panose="020B0600000101010101" charset="0"/>
      <p:regular r:id="rId24"/>
      <p:bold r:id="rId25"/>
      <p:italic r:id="rId26"/>
      <p:boldItalic r:id="rId27"/>
    </p:embeddedFont>
    <p:embeddedFont>
      <p:font typeface="Raleway" panose="020B0600000101010101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aab625f3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aab625f3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결과가 꽤나 난잡하지만 많은 사람들이 여러번 온열 질환 증상을 느꼈다고 결론 지을 수 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aab625f3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aab625f3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온열질환의 증상은 탈수가 제일 많았으며 그 다음 열사병, 일사병과 열실신, 피부 열꽃이였다.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지금부터는 제품에 대해 알아보자.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a9ea939be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a9ea939be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자체는 간단하다. 온열질환이 생명에 위협을 줄정도로 매우 위혐하지만 꾸준한 휴식과 수분보충으로 손쉽게 예방 할 수 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우리는 초기 진단과 휴식에 중점에 맞추고 개발했다.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기능은 더위 알림, 휴식 알림, 건강 알림이다. (각각 알림 발생 상황 설명)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a9ea939be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a9ea939be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스마트 밴드는 온습도 센서, 흔들림 감지 센서, 심박 센서가 부착되어 있으며 측정한 데이터를 바탕으로 디스플레이에 표시해주고 분석을 통해 알림을 해준다.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블루투스를 이용해 스마트폰으로 데이터를 전송한다.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a9ea939be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a9ea939be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앱에서 온도 습도를 볼 수 있으며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aacc5efe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aacc5efe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걸음수, 걸은 거리, 심박을 확인할 수 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a9ea939be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a9ea939be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a9ea939be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a9ea939be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스마트밴드 착용으로 밴드가 우리몸을 항상 모니터링 해주고 다양한 알림을 해준다.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사용자는 이 알림을 기반으로 수분을 공급하고, 그늘에서 휴식을 취함으로 온열질환을 예방 할 수 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만약 당신이 혼자 일해서 스마트밴드를 착용만 하면 걱정이 없을 것이다.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당신이 온열질환으로 심각한 증상이 나타난다면 스마트밴드가 이를 감지해 바로 긴급 신고를 해줘 사망에 위험에서 빠져나갈 수 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a9ea939be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a9ea939be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단순히 온열질환 모니터링만 가능하면 스마트 밴드가 아닙니다.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문자 / 앱알림, 만보계, 시간 등 다양한 기능이 있으며 일반 스마트 밴드처럼 사용이 가능합니다.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ea68461b2a7ae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ea68461b2a7ae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센서와 칩셋의 온보드화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심박 센서 성능 개선 - 심박 측정이 안정적이고, 체온, 산소포화도를 동시에 측정가능한 센서로 교체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a9ea939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a9ea939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aacc5efe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aacc5efe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bb6eb40b8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bb6eb40b8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a9ea939be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a9ea939be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 여름 많이 더우셨나요? 질문으로 시작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 2018년 폭염이 정말 심각하다. 역대 최고 온도를 기록했다.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a9ea939b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a9ea939b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폭염이 전국적으로 심각하다. 최고 온도를 기록한 8월 1일에는 전국에 폭염 주의보, 경보가 발효됬다.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이것이 한국만의 문제가 아니다. 전세계적으로 폭염이 매우 심각하며 이상 고온 현상이 일어나고 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a9ea939b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a9ea939b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 따라 피해가 정말 심각하다. 폭염 일수는 였대 최고를 갱신했으며, 한국에서 9월 5일 기준 온열질환자 4515명 사망자 48명으로 전국 응급실에서 집계 됬다.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실질적 피해는 더욱 심각할 것이다. 또한 폭염의 직간접적 영향(기존 증상 악화)으로 사망자가 예년에 비해 7000명이 증가했다.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일본 자료처럼 한국만의 문제가 아니다.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a9ea939b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a9ea939b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폭염은 온열질환의 발생을 증가시킨다. 심각한 폭염으로 온열질환 관련 119 신고가 예년에 비해 3~4배로 증가했다.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온열질환은 일사병, 열사병이 대표적이며 뜨거운 환경에 장시간 노출시 발생한다.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증상이 가볍기 때문에 증상을 무시하고 일하다가 심각한 위험에 빠지기도 한다.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우리는 이러한 온열질환에 위헙속에 생명을 지키기 위해 Heat Band를 기획했다.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a9ea939be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a9ea939be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Heat Band를 자세히 살펴보기 전에 간단한 설문조사 결과를 둘러보자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2018년 여름 대부분의 사람이 평년보다 더웠다고 생각한다.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aab625f3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aab625f3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aab625f3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aab625f3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 30퍼센트의 사람이 이번 여름에 온열질환을 경험했으며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폭염에서 당신을 지키는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Heat Band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/>
              <a:t>불타는 버스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기획 개요</a:t>
            </a:r>
            <a:endParaRPr/>
          </a:p>
        </p:txBody>
      </p:sp>
      <p:pic>
        <p:nvPicPr>
          <p:cNvPr id="137" name="Google Shape;137;p22" descr="양식 응답 차트. 질문 제목: 온열질환 증상을 얼마나 많이 느끼셨나요?. 응답 수: 응답 31개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2288"/>
            <a:ext cx="8839200" cy="40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기획 개요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4964" y="498287"/>
            <a:ext cx="7994070" cy="414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흐름도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제품 상세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297925"/>
            <a:ext cx="5251474" cy="32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스마트 밴드</a:t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제품 상세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l="31454" t="26441" r="34240" b="27023"/>
          <a:stretch/>
        </p:blipFill>
        <p:spPr>
          <a:xfrm>
            <a:off x="5049750" y="1211353"/>
            <a:ext cx="3318376" cy="33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l="19527" t="16891" r="670" b="13104"/>
          <a:stretch/>
        </p:blipFill>
        <p:spPr>
          <a:xfrm>
            <a:off x="720450" y="1211350"/>
            <a:ext cx="3859450" cy="253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5">
            <a:alphaModFix/>
          </a:blip>
          <a:srcRect l="34919" t="19968" r="39328" b="26712"/>
          <a:stretch/>
        </p:blipFill>
        <p:spPr>
          <a:xfrm rot="-5400000">
            <a:off x="1364900" y="3351450"/>
            <a:ext cx="840075" cy="17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6">
            <a:alphaModFix/>
          </a:blip>
          <a:srcRect l="32532" r="39899" b="50418"/>
          <a:stretch/>
        </p:blipFill>
        <p:spPr>
          <a:xfrm rot="-5400000">
            <a:off x="3227438" y="3463262"/>
            <a:ext cx="842825" cy="1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컨트롤 앱</a:t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제품 상세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75" y="976175"/>
            <a:ext cx="2095452" cy="372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075" y="976175"/>
            <a:ext cx="2095452" cy="372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컨트롤 앱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제품 상세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75" y="961600"/>
            <a:ext cx="2095452" cy="372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550" y="961600"/>
            <a:ext cx="2095452" cy="372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283101" y="712150"/>
            <a:ext cx="36021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l="15758" r="16200"/>
          <a:stretch/>
        </p:blipFill>
        <p:spPr>
          <a:xfrm>
            <a:off x="3885075" y="0"/>
            <a:ext cx="52589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온열 질환 예방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기대 효과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925" y="1143625"/>
            <a:ext cx="4961925" cy="35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50" y="1173413"/>
            <a:ext cx="3455125" cy="34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부가 기능</a:t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기대 효과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100" y="1478275"/>
            <a:ext cx="52387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0" y="1617900"/>
            <a:ext cx="3476776" cy="2686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개선 계획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1246300" y="949200"/>
            <a:ext cx="7539900" cy="3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ko" sz="3600"/>
              <a:t>모든 센서와 칩셋의 온보드화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ko" sz="3600"/>
              <a:t>심박 센서 성능 개선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ko" sz="3600"/>
              <a:t>본체 디자인 개선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ko" sz="3600"/>
              <a:t>앱 성능 개선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" sz="3200"/>
              <a:t>기획 개요</a:t>
            </a: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" sz="3200"/>
              <a:t>제품 상세</a:t>
            </a: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" sz="3200"/>
              <a:t>시연</a:t>
            </a: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" sz="3200"/>
              <a:t>기대 효과</a:t>
            </a: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" sz="3200"/>
              <a:t>개선 계획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 &amp; 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엄청난 폭염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기획 개요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l="57531"/>
          <a:stretch/>
        </p:blipFill>
        <p:spPr>
          <a:xfrm>
            <a:off x="376593" y="1309625"/>
            <a:ext cx="2721306" cy="3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575" y="1309625"/>
            <a:ext cx="5482516" cy="33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세계적으로, 전국적으로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기획 개요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450" y="1211350"/>
            <a:ext cx="4563400" cy="34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00" y="1196300"/>
            <a:ext cx="3197200" cy="349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심각한 피해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기획 개요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56533"/>
          <a:stretch/>
        </p:blipFill>
        <p:spPr>
          <a:xfrm>
            <a:off x="4331635" y="1630387"/>
            <a:ext cx="4552066" cy="7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295" y="2708250"/>
            <a:ext cx="4282741" cy="9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700" y="1384438"/>
            <a:ext cx="39624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688" y="3933013"/>
            <a:ext cx="618172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온열 질환...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기획 개요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50" y="1096825"/>
            <a:ext cx="3627351" cy="362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926" y="1096825"/>
            <a:ext cx="3514874" cy="36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기획 개요</a:t>
            </a:r>
            <a:endParaRPr/>
          </a:p>
        </p:txBody>
      </p:sp>
      <p:pic>
        <p:nvPicPr>
          <p:cNvPr id="119" name="Google Shape;119;p19" descr="양식 응답 차트. 질문 제목: 2018년 여름 얼마나 더우셨나요?. 응답 수: 응답 104개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63" y="681875"/>
            <a:ext cx="8190881" cy="37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기획 개요</a:t>
            </a:r>
            <a:endParaRPr/>
          </a:p>
        </p:txBody>
      </p:sp>
      <p:pic>
        <p:nvPicPr>
          <p:cNvPr id="125" name="Google Shape;125;p20" descr="양식 응답 차트. 질문 제목: 더움의 강도를 1 부터 10까지 표현해주세요.. 응답 수: 응답 104개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63" y="550100"/>
            <a:ext cx="7794276" cy="404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55900" y="65175"/>
            <a:ext cx="1190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기획 개요</a:t>
            </a:r>
            <a:endParaRPr/>
          </a:p>
        </p:txBody>
      </p:sp>
      <p:pic>
        <p:nvPicPr>
          <p:cNvPr id="131" name="Google Shape;131;p21" descr="양식 응답 차트. 질문 제목: 온열질환 증상을 느낀적이 있으신가요?. 응답 수: 응답 104개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2288"/>
            <a:ext cx="8839200" cy="40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514</Words>
  <Application>Microsoft Office PowerPoint</Application>
  <PresentationFormat>화면 슬라이드 쇼(16:9)</PresentationFormat>
  <Paragraphs>75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Raleway</vt:lpstr>
      <vt:lpstr>Lato</vt:lpstr>
      <vt:lpstr>Arial</vt:lpstr>
      <vt:lpstr>Swiss</vt:lpstr>
      <vt:lpstr>폭염에서 당신을 지키는 Heat Band</vt:lpstr>
      <vt:lpstr>목차</vt:lpstr>
      <vt:lpstr>엄청난 폭염</vt:lpstr>
      <vt:lpstr>세계적으로, 전국적으로</vt:lpstr>
      <vt:lpstr>심각한 피해</vt:lpstr>
      <vt:lpstr>온열 질환...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흐름도</vt:lpstr>
      <vt:lpstr>스마트 밴드</vt:lpstr>
      <vt:lpstr>컨트롤 앱</vt:lpstr>
      <vt:lpstr>컨트롤 앱</vt:lpstr>
      <vt:lpstr>시연</vt:lpstr>
      <vt:lpstr>온열 질환 예방</vt:lpstr>
      <vt:lpstr>다양한 부가 기능</vt:lpstr>
      <vt:lpstr>PowerPoint 프레젠테이션</vt:lpstr>
      <vt:lpstr>Q &amp; 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폭염에서 당신을 지키는 Heat Band</dc:title>
  <cp:lastModifiedBy>송영범 </cp:lastModifiedBy>
  <cp:revision>3</cp:revision>
  <dcterms:modified xsi:type="dcterms:W3CDTF">2019-06-22T03:45:52Z</dcterms:modified>
</cp:coreProperties>
</file>